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2" r:id="rId3"/>
    <p:sldId id="259" r:id="rId4"/>
    <p:sldId id="260" r:id="rId5"/>
    <p:sldId id="261" r:id="rId6"/>
    <p:sldId id="258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64A64-1A8E-4E34-8824-64A1D231356C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9BDB-F90A-447E-8FAC-FB2140A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istory.com/topics/9-11-attacks/videos/new-yorkers-remember-911?m=528e394da93ae&amp;s=undefined&amp;f=1&amp;free=fal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XiByDQ3bA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ilitary.com/video/operations-and-strategy/terrorism/powerful-must-see-9-11-tribute/2663294173001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2016/08/31/us/iyw-9-11-ways-to-help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istory.com/topics/9-11-timelin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2" y="609600"/>
            <a:ext cx="7848600" cy="1927225"/>
          </a:xfrm>
        </p:spPr>
        <p:txBody>
          <a:bodyPr/>
          <a:lstStyle/>
          <a:p>
            <a:pPr algn="ctr"/>
            <a:r>
              <a:rPr lang="en-US" dirty="0" smtClean="0"/>
              <a:t>The attacks of September 11, 2001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3590"/>
            <a:ext cx="8730325" cy="285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passengers on board the 4th hijacked plane fought back, overpowering the terrorists.</a:t>
            </a:r>
          </a:p>
          <a:p>
            <a:r>
              <a:rPr lang="en-US" dirty="0" smtClean="0"/>
              <a:t>The plane crash-landed in a field near </a:t>
            </a:r>
            <a:r>
              <a:rPr lang="en-US" dirty="0" err="1" smtClean="0"/>
              <a:t>Shanksville</a:t>
            </a:r>
            <a:r>
              <a:rPr lang="en-US" dirty="0" smtClean="0"/>
              <a:t>, PA at 10:03am.</a:t>
            </a:r>
          </a:p>
          <a:p>
            <a:r>
              <a:rPr lang="en-US" dirty="0" smtClean="0"/>
              <a:t>Nobody knows for sure where the 4th plane was heading, but it is believed the terrorists were targeting the White House or the Capitol building.</a:t>
            </a:r>
            <a:endParaRPr lang="en-US" dirty="0"/>
          </a:p>
        </p:txBody>
      </p:sp>
      <p:sp>
        <p:nvSpPr>
          <p:cNvPr id="6" name="AutoShape 4" descr="data:image/jpeg;base64,/9j/4AAQSkZJRgABAQAAAQABAAD/2wCEAAkGBxMSEhUUExMWFhUWGBgaFhgYGBoaHBwYFxcXGBcYFxoYHCggGB4lHBcWIjEhJSktLi4uFx8zODMsNygtLisBCgoKDg0OFxAQGiwcHBwsLCwsLCwsLCwsLCwsLCwsLCwsLCwsLCwsLCwsLCwsNzcsNywsNyw3NzcsNzcrNyssLP/AABEIANoA5wMBIgACEQEDEQH/xAAbAAACAwEBAQAAAAAAAAAAAAADBAECBQAGB//EADgQAAIBAwMCBAQEBQQCAwAAAAECEQADIQQSMUFRBSJhcRMygZGhscHwBhRC0eEjUmLxB3IzQ6L/xAAYAQADAQEAAAAAAAAAAAAAAAAAAQIDBP/EACARAQEAAgIDAQEBAQAAAAAAAAABAhESIQMxQRNRImH/2gAMAwEAAhEDEQA/AM1bmOn3oZuD2pa7bPFQi+tcWLl47NyD1H1qDaXpQNtQCetWqeOjLbM810kYoQYioDZpUuI5O7Hb0pS5o7ZOR7xijBqMrA4P3pT/AIuRl3PCVPBH1B/Q0tc8HboQfYngehrbKHrVtPaTcN5KpPmIEkD0HU/3qpctnxeT1GmuL0acHsImgfzTCQe4/HdX0WxpNIV8928pO8/LgBZ2qwKwWOMgxSmu0OkulRb2wLTu/MgoQFBDQQxDZA/2mtdVPCfXhWVY3cE8DgUhqXkjp++a9Td8Htv1IPfFL3fAF6Z9zSnkkRGbqdXgCBxuoVm9zPPMGmdT4PcBnOABBHTpQP5e4HaUJDJtn1YjcftNabxqvawYkbgRAkzHYH9YFUt3jERMsB96MjrDLxHwgMcgKCT9wa7R2Rs34JRncg8+SyWH4sBVahwO5qhu5EA4+lGS4YYv0VYxGWMfoay7FvIHMmJ+sT9gT9q1NU29Vj+onv8ALaUKP/07H6UcSFQrtJ7SasL85mOOtZuocgQPb8JNUsvHPNZ3DRWNdtRjEevr71YX1AABmOkxWX8YGAIOapcukZ9O9Limtq0Q3MR2P50vrbYxsGMT/wBUppdR7+9Tb1kHniaW7BD48MY5XaZ5BwZ9aBf0kBt67Y7RzQjrzgyYnHTPalNVqiSckyTOarHyZnKJZ0YYiCB711A093PUxNdT/TJpqPb3ELHp98/nXLa9R9/0o+i1961u2hIYk7RvAUngqQZke9Re8Rv3HV2a0XXB3I5DCB83+pk+tZzGNNT+B/Dihi6sb23BJgvtYLOMb9pE5FWJuLnfnMLAjzMMgelSrsJVrhEiGhQJHqD14zTnGez10ITbK7l3bceYuhGeIgbj/T0jzAVZAGjYszxkT9hSFixtVlR3QOTugyCJnjpwPtVW0KEeZjPeADMgzujpAoyuN7ipJIb1Nw2wSU3H/bJB+8GPtVdMbj7SdPeQMJQsCQwHJUwJiiKx2EFmY9TjdmldeH1G3e7L8LFvCiJ5kA5jA+lGPH6jKRu6HTvdFyIHw1LNuIGOkTyecUvoNALgI+Ko2lZ3bs7s/wBIjAzSGnSNoKi42JYqMQOYJx9Ka1qsExcYJyyr1YRtaRkFe/rSlx32ev4J4hp/g3Cm/dEQwkSCOY5FKvB9ffPUn6UNNY19281y8yrJd2UQA2F3MRTz+FXlz8JjImVUsOvBXHSozmUu4xuORUoKk2x611xIMHBzggg4MdauhFZevbKyxN1mY7maTAGew4oRs+gol09RVQ880Wgrc0KnlaBd8KX/AHEfT8DWsGrilHKnt5y74N2AI94oB0DrwDgEDM4JBOPoK9I0dorqueTKfRK8TqdC8k88mIiCf+qA6wV54G4+uAfyr3ZHpSur8NR+V/E1c81+q28h/LTMEQI9Jx/k/aqapG69Wx14Fb97wFSfI5H4/jS93wInrxP481p+uJRj2iRJziBjuf8AqqoxmYmZ5rW1GkZLaoFzuZjJ5MBUj2UN96z1slSPKeDODycflNVvG/T1CytzJ/7NQg3dfqP36US4GAGMNJ49YAq9qAI9CTz15p9SK1oxpbA2zBJ7H1PNdRTqLX/ICBxOSMc11Z2ot3XqTqMVNtmMZGak2VEbjtDMFHucD8TWlp9CEzyfXp61lHXjjfodu2VEtE/2yAKUuK05jNOXDnEx0z+NUuXz1HFCriTFs1KzR21EjgUM3RTLSylRMYn+9DvKCZB5q1wg1xQnCHPSjab2tZWOTTenIIMz2/f3pF71y3JtfDLiYDxAPeGBH3oOuu3DbMbRcJDGGgcywEdM9O1VxmihvU6VeB5SCY2jaRuMn6TmtDw7xvV7lQ3kVMyVtOxKgEyyi4JO4f0xXnvDdQG8oN0xzvBGf+LH5hTt/Sh1iSD3HMZx+NVysvYsa2qsrd2i5f1DbZ2udHczvJbbvN0gjn1rIupsd0LbirMsgEA7SRMHicV3wWVUAZoT5fO2DxuGcGJ470IiOpPuZP41h5cpfTLPET4tQSDQ7j/8SZioM9KxZjWrgo6vPWlF/GrKxHNPZGSfrXKw75oG896kOOlLkWhq7eDihh81xNPkNJZRyKqEHapDCo9qrYcbANAfRqeQD9KKSR1qVmmvEi/hqHoaAfBreYH3rYNo1R1jpT7/AKvTIPhpOAFjqDXVpMK6l3/S4t1dJLiQCkTxPmBER9KU8W0rLcW4rHAClR2JyY4jApm3qDVGvOW9K0l07FDG8SQMQVXiZ5z1iaratmPMVOT9ulHMf7QasLfTbijZkbqrPAmguk9/oK0/5Qdq4WwOIoLTL+DPQ+xrrS3BO4z8x7RJEAAdo/GtVrFCIC9OOwPXpQNEEIXcTbU7hyxcQT1G1gD9RUm1KkbuQRI5gj14ol3Sg8T9/wC9db023M/c00cQbdhlIO9mjABzyIH2ijbicED6UdkAXJ7cEUgxeRHHc8x3ovZ6MXtIQAcwcj1zS74jmipdK/NMSMDJgnoP3zVHvK7lVP05IBmJAzx+RpcNpyxlCk96h/XvFSVXMETiAd2ZMYxGOs0gzLmc+bhWhZ4Jjr9KzvjrDLBoRXETSNvUsykqCTEiYj60f4gxgn1HH/dTcLPaLNCvgd8YHerdKrvJMk/v6VBqSEYnpH3qrdyKqLoou8UrAoapv7TVmbzBY5BM9oIwfvVmX3plpXfUjUDtUH0BqjjvT3oGFvDoasX7GRS6ODiuFPkrlkucnpXVQHvFRVH+lOWLxwPWjW7wM5HkID+mB98GsRkdlIVirYKkceu7qeBW7p7wgyvqY4JwOvoOKuOyV1l46/v+1WOpjpnpmuu3QTMHgRIKzIzFDLwMAd6rShf5o8cd6rb1AYsBBKwGA6HkT9KiyhyJxzzP2mosaa2jXCpALHc0t2Eff0pDQocmoAYYBMHp09zNL3MHsDx6mciltTqSu6DEev4RRrYOS4gAA9P80T40CAme/r7daxH8QMTun98ikrvirr/Vg+n2jMmrmKbWpq9ecLBTjouYnvQrOrxu3LEGZwOPxFZ1jWBjIY43btxkSCo2qBJliY4rSs3LEee1emTDBrbBsERtPzZPpxWuOGk7Vua24v8AqbGEeVipK7QRz6jAgz1qutvJfuKbdsAADdjaQe4gS09WPv0oCsASCx3RJBtgMFU4x08uatYZRaD/ADjIZhBADTHmByT68dq10gHUuTkIqqBAYEkLHJkkj8KAi4AUzE7sgnnLYiSO2KZsau3tKogGYBaXgjEjIC++aYutJ/8ArMydwWCMyZkzxSqoW8Ts2mIS3euC02wMPhRtBUbjk8j36+lVXcojcTGDIyYwCfpUPe6ZKnkR2JIMng/pQFaOTPI7RnExWHk76LLDZv8AmdvJEdZBwO5IphbykTMjoehrJZuSMc9cfWusXsRiue4yemWWMapbrIqwu1nSRwQfenNMhYqpKrPVjC4B5bPMR7mkz4mt88/v9xUqesfjWa1/5ADG4xn26U0WM5NRYLDqPPSKhgKXU+sdv80Tf3yamwk/CFSy1ytzVZ70xtDSK6pLjvXUz5AWNRJCkDnmP3NOWtTC+hYzGcADv71j6e9BjGT2/I9KfVxtAiSmSB1EifwFax040+jho3OBgAbmx9Ogpqw9uQpZCem0zOYxHNYWmJfCMASxYFhvUbjIWD2ED6TWnodG1nzvcBhdpgHzdtxbPPatJrTWNK5cVTwBOPWs7UttVWXZullaCQ0FcM3liJPeiot59yonkh7jN5cBcmWguRHAHantR4Ld2fFRkuWSBDWzIAjDEEBvtRwmlctPO3vGHIKlCXYnaQJAhgMx02iZwfeq3dcssRbubP6YWcbTuw0xmIomvY2yJ3GcghcCIiQBJk1m6jxO2zg8wT1JgxGYwPr2q8cYm3Y1y0rrO5lKld67QCAeAR1nn60vpWtwZIHBKsMnaQczBGO3erJriV+SZJ808nphaFfvbgJ3ZPEeg7zxNXJpFM29IqOV+FuBMnY21YliIiSeAPpVrbG38wUWmHlIz1nD7htzPAnFA0LiYNvas8Mo2wvTHTPFPay2qlF3D/U83kUAqHGBDZPJ4rWJANwDbvdhvYYOfKsN5yyDnI5+9Xu+Fs7FUQtvYSAVESIQRE5z8xAMcVnprS5aTImAuQTzBM/rUaex8Yk9wS4gzgncxBxIgebp0p26PRhdBdLlTafapPzYAA+aeoj0ph1jbyxcMoPRR9pmOtE0Xwiq7juwcwQIjHUjjvRL15RxHUDiffHM1laua0i1pg5VCVDwQVkBVgkyC5BMiCT69KpfsK2xWd/KsQdpAPXaQAYJyAZ96p/NpJDYIiZU8fqDTC3kaNgHALAggwTAPr6TUWUdM19IAGIBMCRECY6ZNA+CTWzf06xJwB9foZpG/p2EEHPGAZ9461lYjLEpknp+XFHtXjGRFM/yRCqzTDTHycjj+okYnkVF+2hYC18QkmArKJzgAFT5vtUdIuJYiTJHGRTSMTMx9ulJ6hihZSIYTg8yDx609bcCDmexA/CoqLA1cTU7yffpXNtnkT27UZrZABAMExuAxIExPE1JcVbbyJnNGUbu00rjoYn9zRbdTS0I1uprhng11RyGmM1vaYIPHFH1CPbfbdVkdD1EMJ9DyIrV13gFwWVush+HcbaDBBDAYkMAcwYI7Vl6jRt5j5jjknPuZkn0rumGo6ZiLprvmkQD0IHlbpkdDW2zH4ZFwQBGJ4zz2rH0Ni6xBLYHIJEwOABGa19aIDyR5cwY7cCSARPSqk7XbxgDarZb3wzA+UQJ4JBIzkQfrWat4W5YO0CQFAAMcQAvJq1m+EQAtkyQAMQRkEZgSD9xVH1cGHBMzhCDEHBg8VpInltOl1Um2F3BQGMTtIEy2WEzjv7V2r1SG7LIZDAA4IIA57j60ES07mLKBMAEMsyR1yaZ07NgKGAk7nYjaTPAHIOY+lGgT1dndcJLkDy88H0BJMewqmofzFlA27X5MZwYHUngRWkng0hRuJVO6hp5O4mMdKNrNAFACkAmeomTI8sYBlVzVYxNB0F1NhtNsuBTv3BYcyodVDAxEA/al7mqQqUKkqdoCF9+RG4EFREAyKXFu5b6BN20rJmQdwLyhMCMQetVt6WbbFdpKiSqj5VMkBVEbiCM+1XBdGdboSgS6rWravdYLbRiXQhFksPmgqmMkS2OlAtWUQ5UkXMqWLfKZYND/MZjJrrJK7nD3ORtf6AOeCAdqkj0AmKjVaklmUuzLKnz8mB1A4OQMUZELa1Ztki2qspUyDIAbbDEwOhJE8Y4pYuzKofaeGUwY58vHMRz1olhQoggMpng/mGFAvXxjhfl5VuM8Zj0qFB3LaBZKKxksSQSfvRdHptgEbowTE5A4E9BPaKTF9mGQcdBwM5DfvpTemcjgSPUk/T0oKaa1q67BtxDZM4HJJPSrBpI56CDnPoJqNJO0AHMYkSJ9c0V7A2iecSVkCfSYNY5RZ7Q3WRrjWbYLsgXhTtAiXDN8vHesm5tWD5WaTuBDkcdxhvQg0R4XcrKcGCOx58w7wfxpSegOOnSo6KkwwnG2ffrRrOr24xOOtddVZPzcSJg+YDEmMCaFKAT14MxH+KzsZXE8NZ0J/Cn01u618ENCK/xIEfMRtrzTagbtvE9/wBDRg4VRAcPJ3cFY6QBketTcBprqehkHpke8jvRJHzbvpH3rNsakxiR7gURNSTzEj0if71nYm4niqn0/CupZ1kYEz6j8ua6p4s+3r3/AIpc6ZtO43gp/pux8wMgjcTMjtEER71jXUOPJzIAIg9I5ommCzk5/seKIls9SCJOMYrtmVs1XZrsFg1tTvG0gmQRnIxNZXjl+4VHn27ueBI5iTx+damvYqNu4KxBj6cTHNZfiTFtimMqJx9C3tP1rXCFkzkaEZtwgEiBnoSZY84FM2EYHe9uFIY4yWGOCoxIPzHtVdBbV99sAAJuYgsF37f9kwJIxtPc0Tw64NOVe9uv6cN5kBMqsQCG6+b+ntNaIEs6lFVdryRIKlAACDh926T2/KnNJca6luSuSrNtxIMk7Tz3NIaxriOpFoguygAoSpRpMeUHIXafqKKmmvW7i/E05858sllDBz8yDqIjPSaVOUzL2ibS3FmSQhhoBEgeYTMQSPWgWQzqxu7GUeUwdmRmYY7Wkj8+9BveHst57guTuDREgIgEEGcNH6GrC38R1QkySAI88lTtZ1ULJGQMGqxnRM9dMJZPL6hWjAiduRIPMetO2NZ8Fd6qFOF3xMHr5TIM/oabuG1sYHaY2xKnhRGCZIMdqXewoUnaZGFMkwgyyhYEEzEn1phl3tQpYvtuENM7fIACIIAWQPf0oA0qsybCWIks0wDgbcHggDpzTmqTf5QTbWS8MTEMxExtlRA4JPFXuaIITu+E5X5dpIDZABV4A4jJ7xS2brmjZULuw2MSATHmMAwuCQRPPoarptP8cqp3EnyKDCj/AI5HAzyaN8ENCBSGJ8rKDBLBgQ0kkSQYzSHjHhMFQHlokpOeskSRnnpUfTE1f8MvbYoVZWL7VhZlgR8pmYyCY5HtQrnhd20fM72yTwyEDn+knrWvZu32+GbzBtltk2nCwyw0kZJI6+lA8Nc2rRtpccWyZZAfKT7Nn7UxoTR3HCgbgzR7A+9E1HiZVSWtHtlgR6AgDHNSL1sKsbg8kNO3btgbSOsyT9qK6ggDB9/81nkcWQpEqo80EnqTAGZmZrP1RO7yiOuRx6TTyqgAC2wDGTMyRyewx0pe4s9J9zUU2TqjPXj1/E0B7B6mc1o6mwD04oDrtJBEenFRUaLkz1mKebhf0oVy2I4afXt0Ioakj1qbSMxid2KPpUJyGJrOuHOMdxP6Gjae8ViYHas6jJrfD6kZrqGl+YMxjqTXUiP2rhycGAJgQOo+tNW7+4SeMk/TpWVplkgtP/fpT6mEifmY84ECt57dOJLx3VSu4wMj3AOAB6zFA1DmUjIZACpgEK0yQe/5xSOv1G8lcesY+UkyQeeOavrDvso65JUrx1U+X25NdUmmdu2bq1IkgzMCRxI6Z4MZ9a0NDqnUDaNyEfKw9x5icRP3ijaHw9rkoVBaLbEDmcgmD1jrWlrvCVI2hjmITgbQfNnmaeWcgmJnS3nsL8JtSxtlFZNlw7UDy2+2ywYkiQTPTis/xAtdu/G+JvvyWLhnYRIiCQApwuB64rP1eiICi2rKrCGjPlU5mOhAn6HNEsOtsoAjC2wDHk/L82T0baRE4p62Rm/cGzzGJkbV53KYJE8H39aPoi9wEKZZyQo3KPOoUoxVpwPNwcntWj4fqbWqJtm3btkp8skspDsfKzQAwBY8mZjtQdXaBYlUOyAqucPJmNwYAKQPrzTBI2dohgZEqZIXrnJNI3UG7duHJBWAeAQT7E8U/q7gRCxVmImTlszzPA+uc1nXWRreRsYQPlbfJZiNzBSo6ZmgA2rm0narQAFABGdzHaDAEk55rRTSXGLLs+G6gm4TyJJCoNswDjp9azvC9Gp+KGYsjMqnYCx+aQYGRB4ifmrQ0GmW3d+HdFz4RYDbZWGaflLnociZipCbyvZtAXC1vzBXVSOTEdZC5/OhWEJJYBS0GQD/AEH5TwQDzkTNbOr0qjcBfS5uYqxChgwUtyQcf3rDu6W6txwG2AAjyktuRm3iAcKBERU1cRp1uf8A2AZ7SBj3MmqXNQAvr6x/am71+Ms8n2iZ4JFZWocGQZMRP6TROwot47hHX6/gKJY1BJIDGQJIkmMiJgY5FVsWnVgw2yGBGOx96cv3nYyoKm4FF04AaJZRA4g/pTukxa2zTBB45/tRGdj3ntNRameYxxPFNW84kyeDiPtWWVaFmsM3ESRgnt+tC/lxndOeZ5rTLOONo+lX3Y4n/NTT4sbU225nMACSTjoBQADHtWvfuAgAjj8PrWdcSJrK+0ZTQuvtaZLdtrd9rjt/8iNaZNpjJDTBHAoFu4ehB7g8x3oVwBeT9hU2r2MfsfXM1Od2ypu24jk+9dVUtz8pAPWa6s9pOKQBJYR169QBP1NX8VulcA5C5IyJkzHrVNOy7tuJyYPH1+tYviFwuoDgSzSDwQIJwf8AFdnix+ttgIjXN2WZoIUQRkkkKJ5716PwjRBwP9ykmcD5hOO8ERU+B+EMw2W0uM7YhZYjqTImPc9K9vZ/hy5p7e57e0TtM7ckDExx1/xWuVpyRk6O2toO8QYPmwScf3pEswsm4xksV2GOFkbsCvUeKaArYNxmXaVB8pJYA5gqqmMTOa8F/EPizFwq2XtrAiVIBOJ+HJAK46zzxUTHdO3pXToqXLhMWwuFhXLPgyFEiJnkms/w94uksisIIglkEBSFkpkkdpzmjXLuoubV3AtzhV79MHd61u+HaJHsNuG6AW+IphpEhwqRtA7TJNbTpm881qZgAHcDO0kEgjuZGenpXptBo7F6zbuPqlZECm6hVke2SxtoZ3EMZLEA/wCylLdhdgclI+WGJG6Y6RjqJ7ith9T/AKjXUFtJWNjCbbLEAbVjdHzYIOTUXOfT4kLPhXx2f4T7xbO+1b2wb0FxtDb5BHzSR9qwr3iNi5cB3MXDHMAZOD5YjoMkd6+0/wAAayxcRCpsfHI/1hbA3SPkLYkEAR+pr5/4h/D9j4txdoKpdcZMwQXAkx/ymi5SKxm+mLd8HuDbdstMgkoiqp2wBgKNpkxmJ9aUsNqA6lbSi4XRW3Mw3ySYkmIPBZe9els6d9hU3G2g+QCQABJAHpNZuo2bghDCY823H1JEVMy2OOgddJvOP5Qacgz8IXHZSQShZWx5d23APc9aH4tqrBzp5hGZSZYyStszDiV87uMdqVuamWYB2ZFUyFbEqCy4Y5yvEdaTs+Hru33LjrOGWyockgKQGkqgMnqcRWmk7DNwlszHT6jPNWAEHbE5Axj60aynlUNyRiTmR6daf0yLghc8ER1PQesZpXo4y9JpoAlsdVic95P5U3vT16dOD/ajX1jEEk9D6flUqB2z35H1rO1cmnaTWbD8i3Fb5ldJEDmD8y/Sj621vdvhIq2yfKhJkDtuOfvRLGmBgAz7CtaygiQPc1nclzFl2VI4SMQR2H61VtP/ALTtHsK1g/Q9PsaBevCMDjsJiO9TyPRF7IM4k/ak7+j7Hn95rRLbo6fX9elQzQMZPf2pXsq8/d0bDnml7VlhmK9JfQdTJ6H0pFl9qjTDLEvaMc49q6rD/lz+FdU8EcRxppVYMFiJk8rBPPvU/wAO6APf+JdtLdW2DvUPAK+aDI+WAeBzUKod2ZcptthR0wSCfTitzQeEW3AVpEYAwZwI5+b8xXVz1NN5h9ek0/8AEwZPh6Q6e0VyLdld8rx53LLJE5EfWsrwnUNp2Yo7OGJLrcYurFoMlSfKZ6iKh/ArSEb0DMMAmTAHQHEU9b0lsHPlkcwzTGeOanLyW9LmM+u8Q8R1t0k6dPhKT/S8CTGPSTuq+i8G3bBehFIi5JVmAYecgAnO79aWv6VmM2VZjBXcAZgn+lRxknJk1njSO4ypIOCx4kGIEnJOZmtcc5plcKxvFvC9NadrdnVi7sb5AlxCNwkqpUFXJjoax9Hf1S2yo37Z8iALzuzvDAMojrFesvaBHcuAcnORO6TLEIAB6CabsWR0yRxOekTk9qV8x/m8uh8igP5SsujhwN6tKgQSGiScxmtLw/VyNpbzEKV8pHJ78ACCY5rT+XqOkk95gADP0jvXt/4f/gNPn1G1lIBCAMMzPmnv6ClP9nf8kf8Ax14RdN0ajYFtkEBp+YdoIkgnrxVf4s8Jazfa6/8A8b3JB4XzE4Y9CJ619ORAoAAgAQPboKHqtMl1SjqHVsEESCOxrXURt8RbxEW3C3t9tGOLjoxQDgE7AYH/ACPSn7/hAuWmezq9Myk7AyXYEkdTxiZg16P+PPB74Iugl7IAXaMC2oiPIMQCJ3dK8WLNsmRIPEoTGeojn7VnbMaqS368r4vob2musLgDhMrcVQwYc7lIEGsi94oSzDcSMmYEkHGY9z9hXsv468SuX7K21tbmWAXV2ULBAynGRzmvBCzcfATcwaAgElft0JnmtZlLEXGtNbpGxwcOMmTg+UEDnvxTdm6VIK+ZQZ+aJzhhPUUbT+BXGHnARSBK5kEEcDjMc+tPN4baCkTA/wBvpmQT9elRnnivHGh4kjMkmepnpmfSq/ypmQff29TxTAU4CKFUSI9D+M1zl2iSSAIE8D0rG5bXoxZCjB5H3/CmlJjyiPesNywiBnmi2dQ3Un9+9ZaPZ9rc8vP4ffvUJcMEACBHE5EnpFKPcPJ65BnNV/mCxw2cx39qYuR/+XHqQZ+n0oLYyDEV1rVMOTOf3NMM+BgQT6Cgpdkl9oBn6E1KaST1B+002Ap/feuN/aTjqI/x6Uk2M29pJOJPvArqfC7p4561FB8DFjw9FMjGeBgYEDHQelem/hPSW3ctccb0VjbtwZwuXBIgQD371nKQRMYYn5udsnacekVAvbTIJx2JGDinMvtXe4v4izO42mAu/EggkjytEdCWEdoNcqbARluSSTLHvnGece1JW9m5mKgT9z/amfiqRC9umaN7uyj0PhniOhVV+JpW+KuN4tjcZJB8yt83elPHPEdM4Qacag9TvJVF77g2S0cdKzhqJfcoK4H9X9QWGYdpOYqLt4uxZ2LdCZAIgY4GRWlz61C4z2i44jjmM9uZFU0mmu3n2WELsckYAC92PAFZPi28bGQGZ4RYmFOCTEZqf4e/iO5pHe6NPeJKbbq7iufiY2Hbk+Vs/wDKlhhu7oyy66fS/wCFv4Qt6WLmouK93zHJ8i5klQ3JAIzXqtT4hatpva4qrEySMj07/SviB8f1V03A2lNxMi38e8XVQXRjhs/0laI2vvXNpvJaXYpVSm4QC24DzHp6Ct8spj6ZSW+3ub3/AJADam3bS2VsF4uXrvlG0hoKDoN20S0Un4R/5I23Xt6q0ypvb4d1RMLvYL8ZOVODlcQJgV4i/rFPlywz3/Mj1oRuFpYiSTLFjLT3J68dZrL9VcH3zTay1dQOjq6sOVIYEH2ryP8AEH8HZa7pVG4xKGYmZJtgHmJ8pMV8005a3/qW7txJPKOy59SCK9V4J/Gupt4dxeEcOIaf/dfzINV+kvscbPTz2tdgxDIQ0mVKkcYnzciRVUdox5YGY9BW3/GHjQ1ZtuLZtOgIaSGxMjbtyfwrDdMAbj0xxWOXvpc3fYZuAiZP1JziqfGEfLPsMfjU3LazI681ZB/akZR2PPEeh+9UHzQOOk/2705e1BA2mfKMdcH2pQXACZPJx/emVo3wpBxxjjH5VRLERDCTOO3FGLbhGccj+9RpjGD6wf31pCelXHMrjpjtS3wRPY1pfCBEHn/cSfype5p+wOPyoKwq6TkD3A/OjJIA3GF78/apUtwPqD+Fcbf2/fWglF+Yzn6dOhpy3tIyce/H4UubfEg+hAoKETk+ke3cc0hK2F04wN2K6l9PqwT8+7b5TjI6quPTM11Gq05RVNWSecdqYW/NZq+XJ7VYMcnp2pFtougINV0CAEiMRzNAsA8nj+1cNT6j2mTTg2e+Mqgifue9UuSVcAgHESNwPqeMClG1hIII5/Kfzoi6hYAMAx5QMk0DZzQXkODdT42f9NmCs3YoD8wPvTfiYWztDsu4iQo5E5ieDyaxL2pQGQCTjkAGaVN4TIhZ7D78k1W9DZ654kTnb6TGSKXBBOY7x++tciKYnzc8n+1aOjv27ThvgLdWCCk7fmiSDByMxSkG2a1tjwvHfH0q9rTtiT9h+tOaq0nla1cZlflbgi4meHHyn3BpB+CFPm9vxos0N9bE+GJjk8yR0/famkHWY6QKMLmn/lVgbtS0C6x3EgKWOCcLyKWBkDP7+vWnl0WN2qQeo7/uKsD5fT99atcSR5SJ9c+9J+MXNtp+sLwCVM8YIqce6oNkHqCczMz7elFGo7D7nn7UreuA32UMSEXBOcMe/eKJIGcE4jPpV2J2rqLhmQYx+xS3xB3H4DnvTdy3OZBPWD+HahBmEkHDAqQNvynkZpM6smqJgsZKgBcA+UHAMdpOfWjEERjH3/OlVtAfTp6fSmbVjECB2pU4d0rg4nMTNGuIJiZAjnHvSQtbTIOev7NXLSMknPTH/dFXvaz6cCG6E5E4q6WB7g/pxQTZJVsAicjcAQehC8xS4vERk46f5qT0aXTzjt14pa/bjkAdzPTr9aPZu7o3HaBOYkeg7maBqbgOREjkf4o2Re0yqGIHzEFh3PQ11QuwKzXQ6pIUXFUsofnY0ZBIkg8YiurXHC2b2jknbPU/kKJauAe33NBHNMoIKe/6VnFB3b0zAMevFDW7mM57CruM0I1QX3j1PvP0oq3hz1pW50oloZ+lAFZgeh9PeoA+/Wr3/wCmpT5TSKo2jmY9BNGtuAMn6+3eqkZopGT7UjjrurB4+5/ShnJ9xVLA4ppOv/qKBsrAM5iTHHPtUrbggTj2/Gi3T+lUunzLQkT+YPTPE4zzFXDT8wx2PpQbPC+/602nH3pLlKGym7GGaZIGe+enShfBEifSnb3H0FVc4+lPZg3NOBiYB47UB7Yzjj0xTdpjHPSktSx79adqUIewqsxzTY4pYqN1CchVvzE9OPaK6zeIJliTGB0/xS04NUtHy/Wihqh+/UfT6GhagocCeBzHP0qNcML9KXTj6ilppFwBxjGfpQGB5H/XtRrf6UK4aE5F95HUj64rql+tRSY1/9k="/>
          <p:cNvSpPr>
            <a:spLocks noChangeAspect="1" noChangeArrowheads="1"/>
          </p:cNvSpPr>
          <p:nvPr/>
        </p:nvSpPr>
        <p:spPr bwMode="auto">
          <a:xfrm>
            <a:off x="155575" y="-1447800"/>
            <a:ext cx="3200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300771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975699" cy="28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9:45am, the FAA ( Federal Aviation Administration) ordered all flights grounded in the United States.</a:t>
            </a:r>
          </a:p>
          <a:p>
            <a:r>
              <a:rPr lang="en-US" dirty="0" smtClean="0"/>
              <a:t>All civilian international flights were redirected or told to turn back.</a:t>
            </a:r>
          </a:p>
          <a:p>
            <a:r>
              <a:rPr lang="en-US" dirty="0" smtClean="0"/>
              <a:t>Police and firefighters rushed to aid the injured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We Remember: First Hand Interviews of 9/11 Twin Tower Collapse </a:t>
            </a:r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70122"/>
            <a:ext cx="3686326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01588"/>
            <a:ext cx="3543300" cy="26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Reactions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848600" cy="28224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schools, offices, and buildings closed due to security concerns or to show respect.</a:t>
            </a:r>
          </a:p>
          <a:p>
            <a:r>
              <a:rPr lang="en-US" dirty="0" smtClean="0"/>
              <a:t>Airport security was tightened</a:t>
            </a:r>
          </a:p>
          <a:p>
            <a:r>
              <a:rPr lang="en-US" dirty="0" smtClean="0"/>
              <a:t>The War on Terror was launched on September 20</a:t>
            </a:r>
            <a:r>
              <a:rPr lang="en-US" baseline="30000" dirty="0" smtClean="0"/>
              <a:t>th</a:t>
            </a:r>
            <a:r>
              <a:rPr lang="en-US" dirty="0" smtClean="0"/>
              <a:t> by then President George W. Bush </a:t>
            </a:r>
          </a:p>
          <a:p>
            <a:r>
              <a:rPr lang="en-US" dirty="0" smtClean="0"/>
              <a:t>Many people were afraid and upset</a:t>
            </a:r>
          </a:p>
          <a:p>
            <a:r>
              <a:rPr lang="en-US" dirty="0" smtClean="0"/>
              <a:t>Relief fund and blood donations soared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768334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hlinkClick r:id="rId2"/>
              </a:rPr>
              <a:t>President Bush Official Statement 9/11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5847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Casualties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2,996 people died.</a:t>
            </a:r>
          </a:p>
          <a:p>
            <a:pPr lvl="1"/>
            <a:r>
              <a:rPr lang="en-US" dirty="0" smtClean="0"/>
              <a:t>246 on the four planes</a:t>
            </a:r>
          </a:p>
          <a:p>
            <a:pPr lvl="1"/>
            <a:r>
              <a:rPr lang="en-US" dirty="0" smtClean="0"/>
              <a:t>2,606 inside and around the World Trade Center</a:t>
            </a:r>
          </a:p>
          <a:p>
            <a:pPr lvl="1"/>
            <a:r>
              <a:rPr lang="en-US" dirty="0" smtClean="0"/>
              <a:t>125 inside the Pentagon</a:t>
            </a:r>
            <a:endParaRPr lang="en-US" dirty="0"/>
          </a:p>
        </p:txBody>
      </p:sp>
      <p:pic>
        <p:nvPicPr>
          <p:cNvPr id="13316" name="Picture 4" descr="http://i.huffpost.com/gen/1345025/thumbs/o-97345489-570.jpg?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52" y="3753916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476750" cy="298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</a:t>
            </a:r>
            <a:r>
              <a:rPr lang="en-US" dirty="0" err="1" smtClean="0"/>
              <a:t>Ladin’s</a:t>
            </a:r>
            <a:r>
              <a:rPr lang="en-US" dirty="0" smtClean="0"/>
              <a:t>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876800"/>
          </a:xfrm>
        </p:spPr>
        <p:txBody>
          <a:bodyPr/>
          <a:lstStyle/>
          <a:p>
            <a:r>
              <a:rPr lang="en-US" dirty="0" smtClean="0"/>
              <a:t>Osama Bin </a:t>
            </a:r>
            <a:r>
              <a:rPr lang="en-US" dirty="0" err="1" smtClean="0"/>
              <a:t>Ladin</a:t>
            </a:r>
            <a:r>
              <a:rPr lang="en-US" dirty="0" smtClean="0"/>
              <a:t> evaded capture for a long time, even though finding him was considered a priority.</a:t>
            </a:r>
          </a:p>
          <a:p>
            <a:endParaRPr lang="en-US" dirty="0" smtClean="0"/>
          </a:p>
          <a:p>
            <a:r>
              <a:rPr lang="en-US" dirty="0" smtClean="0"/>
              <a:t>Several high-ranking Al-Qaeda members were captured or killed</a:t>
            </a:r>
            <a:r>
              <a:rPr lang="en-US" dirty="0"/>
              <a:t> </a:t>
            </a:r>
            <a:r>
              <a:rPr lang="en-US" dirty="0" smtClean="0"/>
              <a:t>following 9/11 attacks</a:t>
            </a:r>
          </a:p>
          <a:p>
            <a:endParaRPr lang="en-US" dirty="0" smtClean="0"/>
          </a:p>
          <a:p>
            <a:r>
              <a:rPr lang="en-US" dirty="0" smtClean="0"/>
              <a:t>Bin </a:t>
            </a:r>
            <a:r>
              <a:rPr lang="en-US" dirty="0" err="1" smtClean="0"/>
              <a:t>Ladin</a:t>
            </a:r>
            <a:r>
              <a:rPr lang="en-US" dirty="0" smtClean="0"/>
              <a:t> was finally found and killed May 2, 2011.</a:t>
            </a:r>
            <a:endParaRPr lang="en-US" dirty="0"/>
          </a:p>
        </p:txBody>
      </p:sp>
      <p:pic>
        <p:nvPicPr>
          <p:cNvPr id="14340" name="Picture 4" descr="http://a5.files.biography.com/image/upload/c_fill,cs_srgb,dpr_1.0,g_face,h_300,q_80,w_300/MTE5NDg0MDU0NTkwMTYyNDQ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79" y="6858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3242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971800"/>
            <a:ext cx="8991600" cy="4038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now better communication among the FBI, CIA, and other authorities.</a:t>
            </a:r>
          </a:p>
          <a:p>
            <a:r>
              <a:rPr lang="en-US" dirty="0" smtClean="0"/>
              <a:t>We now have tighter airport security.</a:t>
            </a:r>
          </a:p>
          <a:p>
            <a:r>
              <a:rPr lang="en-US" dirty="0" smtClean="0"/>
              <a:t>We are more vigilant of threats against the US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b="1" i="1" dirty="0" smtClean="0">
                <a:hlinkClick r:id="rId2"/>
              </a:rPr>
              <a:t>We </a:t>
            </a:r>
            <a:r>
              <a:rPr lang="en-US" b="1" i="1" dirty="0" smtClean="0">
                <a:hlinkClick r:id="rId2"/>
              </a:rPr>
              <a:t>will never forget: A 9/11 Tribute </a:t>
            </a:r>
            <a:endParaRPr lang="en-US" b="1" i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ay of Service and </a:t>
            </a:r>
            <a:r>
              <a:rPr lang="en-US" dirty="0" smtClean="0"/>
              <a:t>Remembrance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some ways we can honor and remember those that lost their lives on 9/11?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What can you do this week to serve others in honor of the lives lost on 9/11?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>
              <a:hlinkClick r:id="rId2"/>
            </a:endParaRPr>
          </a:p>
          <a:p>
            <a:pPr marL="0" indent="0">
              <a:buNone/>
            </a:pPr>
            <a:endParaRPr lang="en-US" b="1" i="1" dirty="0">
              <a:hlinkClick r:id="rId2"/>
            </a:endParaRPr>
          </a:p>
          <a:p>
            <a:pPr marL="0" indent="0">
              <a:buNone/>
            </a:pPr>
            <a:endParaRPr lang="en-US" b="1" i="1" dirty="0" smtClean="0">
              <a:hlinkClick r:id="rId2"/>
            </a:endParaRPr>
          </a:p>
          <a:p>
            <a:pPr marL="0" indent="0">
              <a:buNone/>
            </a:pPr>
            <a:endParaRPr lang="en-US" b="1" i="1" dirty="0">
              <a:hlinkClick r:id="rId2"/>
            </a:endParaRPr>
          </a:p>
          <a:p>
            <a:pPr marL="0" indent="0">
              <a:buNone/>
            </a:pPr>
            <a:r>
              <a:rPr lang="en-US" b="1" i="1" dirty="0" smtClean="0">
                <a:hlinkClick r:id="rId2"/>
              </a:rPr>
              <a:t>The Ultimate Sacrifice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42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America like before 9/11?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9/11 is a common abbreviation for September 11, 2001.</a:t>
            </a:r>
          </a:p>
          <a:p>
            <a:r>
              <a:rPr lang="en-US" dirty="0" smtClean="0"/>
              <a:t>Before 9/11:</a:t>
            </a:r>
          </a:p>
          <a:p>
            <a:pPr lvl="1"/>
            <a:r>
              <a:rPr lang="en-US" dirty="0" smtClean="0"/>
              <a:t>Many Americans were familiar with Al-Qaeda, but not Islam.</a:t>
            </a:r>
          </a:p>
          <a:p>
            <a:pPr lvl="1"/>
            <a:r>
              <a:rPr lang="en-US" dirty="0" smtClean="0"/>
              <a:t>The Department of Homeland Security did not exist.</a:t>
            </a:r>
          </a:p>
          <a:p>
            <a:pPr lvl="1"/>
            <a:r>
              <a:rPr lang="en-US" dirty="0" smtClean="0"/>
              <a:t>The FBI, CIA, and other Federal intelligence agencies had difficulty communicating.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3891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42" y="4086225"/>
            <a:ext cx="2560651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Al-Qaeda?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53000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Al-Qaeda is a terrorist network based in the Middle East.</a:t>
            </a:r>
          </a:p>
          <a:p>
            <a:r>
              <a:rPr lang="en-US" dirty="0" smtClean="0"/>
              <a:t>Al-Qaeda seeks to create their ideal “Islamic world” through the use of violence.</a:t>
            </a:r>
          </a:p>
          <a:p>
            <a:r>
              <a:rPr lang="en-US" dirty="0" smtClean="0"/>
              <a:t>It was founded by Osama Bin </a:t>
            </a:r>
            <a:r>
              <a:rPr lang="en-US" dirty="0" err="1" smtClean="0"/>
              <a:t>Ladin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18" y="931394"/>
            <a:ext cx="4347682" cy="514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Islam?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56388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Islam is a religion based on the teachings of Mohammed</a:t>
            </a:r>
            <a:r>
              <a:rPr lang="en-US" dirty="0" smtClean="0"/>
              <a:t>. It is the second most common religion in the world. </a:t>
            </a:r>
            <a:endParaRPr lang="en-US" dirty="0" smtClean="0"/>
          </a:p>
          <a:p>
            <a:r>
              <a:rPr lang="en-US" dirty="0" smtClean="0"/>
              <a:t>Islam advocates gifts to the needy, faith in one God, and doing good works.</a:t>
            </a:r>
          </a:p>
          <a:p>
            <a:r>
              <a:rPr lang="en-US" dirty="0" smtClean="0"/>
              <a:t>People who follow Islam are called </a:t>
            </a:r>
            <a:r>
              <a:rPr lang="en-US" u="sng" dirty="0" smtClean="0"/>
              <a:t>Muslims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Nearly 25% of Earth’s inhabitants are Muslim ( compared to 33% Christian) </a:t>
            </a:r>
            <a:endParaRPr lang="en-US" dirty="0" smtClean="0"/>
          </a:p>
          <a:p>
            <a:r>
              <a:rPr lang="en-US" dirty="0" smtClean="0"/>
              <a:t>Most Muslims don’t support the mission of Al-Qaeda and other terrorist groups. </a:t>
            </a:r>
            <a:endParaRPr lang="en-US" dirty="0"/>
          </a:p>
        </p:txBody>
      </p:sp>
      <p:pic>
        <p:nvPicPr>
          <p:cNvPr id="2050" name="Picture 2" descr="C:\Users\abc\AppData\Local\Microsoft\Windows\Temporary Internet Files\Content.IE5\FTQZON6Z\islam_symbol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896343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1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Important Point!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 Although the people responsible for 9/11 were Muslims, this does not mean ALL Muslims are terrorists.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is important to remember that the </a:t>
            </a:r>
            <a:r>
              <a:rPr lang="en-US" u="sng" dirty="0" smtClean="0"/>
              <a:t>majority</a:t>
            </a:r>
            <a:r>
              <a:rPr lang="en-US" dirty="0" smtClean="0"/>
              <a:t> </a:t>
            </a:r>
            <a:r>
              <a:rPr lang="en-US" dirty="0" smtClean="0"/>
              <a:t>of the world’s Muslims are good, honest, decent people who…</a:t>
            </a:r>
          </a:p>
          <a:p>
            <a:pPr lvl="1"/>
            <a:r>
              <a:rPr lang="en-US" dirty="0" smtClean="0"/>
              <a:t>Do NOT advocate violence</a:t>
            </a:r>
          </a:p>
          <a:p>
            <a:pPr lvl="1"/>
            <a:r>
              <a:rPr lang="en-US" dirty="0" smtClean="0"/>
              <a:t>DISAGREE with Al-Qaeda</a:t>
            </a:r>
          </a:p>
          <a:p>
            <a:pPr lvl="1"/>
            <a:r>
              <a:rPr lang="en-US" dirty="0" smtClean="0"/>
              <a:t>Do NOT want Al-Qaeda’s “Ideal Islamic State”</a:t>
            </a:r>
          </a:p>
          <a:p>
            <a:pPr lvl="1"/>
            <a:r>
              <a:rPr lang="en-US" dirty="0" smtClean="0"/>
              <a:t>Believe that Al-Qaeda DOES NOT represent true Islam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3023954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3438"/>
            <a:ext cx="3048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 Before 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23" y="1293965"/>
            <a:ext cx="8229600" cy="4876800"/>
          </a:xfrm>
        </p:spPr>
        <p:txBody>
          <a:bodyPr/>
          <a:lstStyle/>
          <a:p>
            <a:r>
              <a:rPr lang="en-US" dirty="0" smtClean="0"/>
              <a:t>If you have flown recently, you know that :</a:t>
            </a:r>
          </a:p>
          <a:p>
            <a:pPr lvl="1"/>
            <a:r>
              <a:rPr lang="en-US" dirty="0" smtClean="0"/>
              <a:t>Everyone must walk through a metal detector</a:t>
            </a:r>
          </a:p>
          <a:p>
            <a:pPr lvl="1"/>
            <a:r>
              <a:rPr lang="en-US" dirty="0" smtClean="0"/>
              <a:t>All luggage is screened and possibly searched</a:t>
            </a:r>
          </a:p>
          <a:p>
            <a:pPr lvl="1"/>
            <a:r>
              <a:rPr lang="en-US" dirty="0" smtClean="0"/>
              <a:t>You can not carry certain items, such as pocketknives and certain liquids</a:t>
            </a:r>
          </a:p>
          <a:p>
            <a:pPr lvl="1"/>
            <a:r>
              <a:rPr lang="en-US" dirty="0" smtClean="0"/>
              <a:t>Everyone must present forms of identification and that no one is allowed on the plane without security clearance</a:t>
            </a:r>
          </a:p>
          <a:p>
            <a:r>
              <a:rPr lang="en-US" dirty="0" smtClean="0"/>
              <a:t>Prior to 9/11, many of these measures were not in place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3624920" cy="238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2902"/>
            <a:ext cx="3238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Airplanes Hijacked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morning of September 11</a:t>
            </a:r>
            <a:r>
              <a:rPr lang="en-US" baseline="30000" dirty="0" smtClean="0"/>
              <a:t>th</a:t>
            </a:r>
            <a:r>
              <a:rPr lang="en-US" dirty="0" smtClean="0"/>
              <a:t>, 2001, four airplanes were </a:t>
            </a:r>
            <a:r>
              <a:rPr lang="en-US" u="sng" dirty="0" smtClean="0"/>
              <a:t>hijacked</a:t>
            </a:r>
            <a:r>
              <a:rPr lang="en-US" dirty="0" smtClean="0"/>
              <a:t> by Al-Qaeda terrorists.</a:t>
            </a:r>
          </a:p>
          <a:p>
            <a:r>
              <a:rPr lang="en-US" dirty="0" smtClean="0"/>
              <a:t>Hijack: illegally </a:t>
            </a:r>
            <a:r>
              <a:rPr lang="en-US" dirty="0"/>
              <a:t>seize </a:t>
            </a:r>
            <a:r>
              <a:rPr lang="en-US" dirty="0" smtClean="0"/>
              <a:t>a plane or vehicle and </a:t>
            </a:r>
            <a:r>
              <a:rPr lang="en-US" dirty="0"/>
              <a:t>force it to go to a different destination or use it for one's own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 terrorists in total worked together.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3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The World Trade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71" y="920496"/>
            <a:ext cx="50292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8:46am – The first plane crashed into the North Tower of the World Trade Center.</a:t>
            </a:r>
          </a:p>
          <a:p>
            <a:pPr lvl="1"/>
            <a:r>
              <a:rPr lang="en-US" dirty="0" smtClean="0"/>
              <a:t>At first, many people thought it was a horrible accident.</a:t>
            </a:r>
          </a:p>
          <a:p>
            <a:r>
              <a:rPr lang="en-US" dirty="0" smtClean="0"/>
              <a:t>9:03am – The second plane crashed into the South Tower of the World Trade Center.</a:t>
            </a:r>
          </a:p>
          <a:p>
            <a:pPr lvl="1"/>
            <a:r>
              <a:rPr lang="en-US" dirty="0" smtClean="0"/>
              <a:t>Now there was no doubt – we were under attack!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b="1" i="1" dirty="0" smtClean="0">
                <a:hlinkClick r:id="rId2"/>
              </a:rPr>
              <a:t>A 9/11 Timeline </a:t>
            </a:r>
            <a:endParaRPr lang="en-US" b="1" i="1" dirty="0"/>
          </a:p>
        </p:txBody>
      </p:sp>
      <p:pic>
        <p:nvPicPr>
          <p:cNvPr id="7172" name="Picture 4" descr="https://i.ytimg.com/vi/nh28XcnpzX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"/>
            <a:ext cx="2714625" cy="32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53422"/>
            <a:ext cx="352213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Pentagon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third plane crashed into the Pentagon at 9:37am.</a:t>
            </a:r>
            <a:endParaRPr lang="en-US" dirty="0"/>
          </a:p>
        </p:txBody>
      </p:sp>
      <p:sp>
        <p:nvSpPr>
          <p:cNvPr id="6" name="AutoShape 4" descr="data:image/jpeg;base64,/9j/4AAQSkZJRgABAQAAAQABAAD/2wCEAAkGBxMTEhUTExMWFhUXGB0aGRgYGR8eIBseHR4fIBobIBkgHSggGh4lHR0dITEjJiktLi4uHR8zODMtNygtLi0BCgoKDg0OGxAQGzIlICUtLS0tLS0vLy0tNS0tLy0tLS0tLS0tLS0tLS0tLS0tLS0tLS0tLS0tLS0tLS0tLS0tLf/AABEIALUBFgMBIgACEQEDEQH/xAAbAAACAgMBAAAAAAAAAAAAAAAFBgMEAAIHAf/EAEIQAAIBAgQDBgMGBAQFBAMAAAECEQMhAAQSMQVBUQYTImFxgTKRoRRCscHR8AcjUmJyguHxM0OSstIVFpPCRKLT/8QAGgEAAwEBAQEAAAAAAAAAAAAAAQIDAAQFBv/EADIRAAICAQMDAgMHAwUAAAAAAAABAhEhAxIxE0FRImEEcaFCgZGxwfDxBTLhFCNSYtH/2gAMAwEAAhEDEQA/AGJc+p+F0PrH6jE9OoDuRPl/vhazFIKCUoz0vpnz5DE+RpF4AVwY8QFUkL0B5fLHFcGufodNST4+ofaipvIB/fnjcaf6pPr+mFDtNm6WUWatfSSLKIZz0hSptvc2xzj/AN75sMdNSVmwdVmPMqFwVp7uGByrlHdoB5t88eFQOX1/LHHKHb/MssFKQP8AV45/78XF7bVxE06R8wXE+2sxg9No25HVXuRzj99MQVAOgP79cc1Hb55j7OntVf8ACMS0e2xMkqyAdBrj5kHA6cg7kPNTRN0UDrYTivW4dl6g8dNG9T/rhVp8fR79+f8ANSb/AOoOLArvGpaqkf4X/wD54FSsPpoL08hTVf5eWpI+0giPW0k9Y+vPFmnkgdzHp/t+GF6jnWLaZA8yHA8rlY3wTpO1pdB6VBgNS8GW3yFhkBeGYRiQZU/1/v3GBqs33WU+jfoTiwlWoRBLT5TgJSfYLaXct9zAmQT/AIcVWqEg3PryxHVqHYyT/d+nP3+WK1fOFdw3qZ9tpw1qPuLtbMrozBRcxc/s7/MYgdBqugiDCwpLERBLQYveADiSnn0MDXJOwj8bWxXzXFEV1C+OJBi3TqR+GDv1DbIHmWFvgEeSgfliu+TpMe8ajedySNmMfeH1wQo5+mwkjRuINjI9Of1x5ks6jBhzlgLNvJifD9PwxrmaoFGplqbSxVRPMMTPppZsQcRK1F0lGsZ+KPxU4ZspT7z4VBJ/p/dsFMnwQkzViP6Yn5n9MK9WvuCtNfic1y+WptNJlqwWWRTcFrkCB4LdTawBwO4jwmhTrHx1TSnYFWYeRYkQf8vTHaavBqBBPdKT6YXeOfZaNNiaNPUBGkKJnlNvD7kYpHWTwkI9Np2c3yPF1TMhaK6aIEFSAST1bm8HYEnrhizPGlqkmCbWmf8AtB29SMVuH8HpMz1BppjVqY7+EzEHbcTy32xrxThIqDTl2cEfeYwCLggaYbeLtbphpwg3nBoSlWMlfPcZSnTJBV9P3Qwnfn0n5+WIeC8fWsNNlebq0RF4jryFxbpiqnY6szeOFULvY3EW+c4i4p2MdV7yiwqQdlswvyHOMUUI1SYjm7tk/EODa6mtixM3DEkHyBuyc7eIDmRgYeHMvxQN4JuPKInV7Yv8P4jmaTCnVRiokEVAQegAYXMid943wVo5qjUaEIDNJKOAJtvB3PKRMRaMMpSjhgpS4FTKiW0kG82EA+kEibnYQefLBujwuoUBAldPnI8+XmMXW4cA67qrRf7o6EMR58yf0341kKiVmpUK5YBoVkuWHKALTygdOeGlqLkVRfAIbKFNLWIJP3TeLSVgE7/74izayZDQb6Qtj/iIFxO8RfBRaOdVvDmMxI3Wp89j+mJDlc00BoaCLlV5X3Ivib1oootJsmyFTN6RKowjd6e//SR8zj3E05gCIUeYAH0AxmOd6s+0iq04/wDEUxxavMioxO9zI28/0xdodtM6ilRUAnkEUH56fLGo4O4O63G5mxP+U/l7Y0/9N8UFWid1W3ysfLHT/tvwSqYIzo1tqqanqHclzPuSDge2XuABE3F5/AYP1ci+owjaZgkg8+YAJ9/bEDZcyNQgxFrdd+V59cUVE2mC62X0qLtv/Tz6TMHE2Wrwvik3scW83l2ZgWJ08oFo6Koi1unPEtPKh/CtNli2ppvP9vv5421Pk1tcAyhSqFrXE/u5xcylCrrv8BaDBWSPIE/WD74MVMkq2EDymZ6/LbELZUMSdQB8un6+WBUTWy9xfNZRcse4y9UV9QGo1dSgDclYBJNxAAAtiDK8eqLl1cBT4tJ32nfFWpSRFLPOmCYA+KIsPWb9BOI+IcVSpSFT7OiKapskqYgEXFiN7R0xOcU3wNFtDNwDiPfoXI0wYgGZspnYcjizQ4rLBdEXiZ9fLCfleOKgAoqVkiVYA8uWkgzA6YZskUZVJZdRvaRfnYt1xKUEuR7b4CFLPoz92ad5IkhYtPn5YssqKJ028hgKeG0Vq98z6W1TuIkiOfljbivF6YpsFeDFjYX9+Vv3IwlZVDZp2XTXpEayJWYBIJM9IicQJTVwdJjTMxI2+WFOlxRgkCqCP6T12n1iNrSfLGw45VlmDSGuSQD9QMW6L8k+p7BtaqsY72DtGsn8T1xFmqhQGKpB5iReNpHPAnK1SzCSt21MbW99vpg1X4QrK7O5LC4VRJ/6YJucHY0+Tbl4AmV4jm6tTuaAaoxPwAT6noB5nHTezHY2tpDZ2ouw/lUrR/iYGD6Ae+EXKZTO0AgpBXG7KonTzgvad+RMXxey3abMElKtORswFVxHUHcHC6ik8RaDBrudjylKmg0pAjcDf38/XEXEOLUqPxuJ5KLn5frjnmWzDU11BGpkjcPMW5GJxCjtUJjfcAk+L1aD139OuOZaDvJbqKrGLiPaSrUsngW+25tO/n5R64T+I56WVEIY3beJ6EdbSbdN8F8llAw1VAx/tI0i39syb/1X9MUUFGozOpDS7BiLxEiJ5DTrPvjr09JI556t8FrhfCj94ggECBAAMA7C1pInfzwaTLILaQefWT1k7nEHDQq0hBkXN55mfwgYsmqsxInePLrim1WS3yfc2jFXMZYE6rhuTA/lz2xYaqDzGPMzRlV8aKrmAWYAWsRYzPl9cECA4zin/iEPUHwBV0tPUmSevwj3wL4g71QF7kQpmCkCZsSQJPzwaThS03Z1UMWMbST5mTA/G2+J34cxYNpo2m0bz1jpjmlrw4s6Y6UuaFPuq5AEwdpjYdBIwd4PVFCpqb+mBBAN4vc2GCdXKHQZ00x/UCw+nMnpiDM1oOxVb3Zmv5wT4R6/TE90HlP6DtSqmvqVM5nhVqFywUesk+pmJ9Me03B+9PviRKwNpU/I/ljBpn4U/wChP0wskn3Hi6VUeDML975zjMbqF5pTP+UYzG2rybcJNLjlKZenWjkA6+263xbTtLlQf+coHI01P4PhZNMxtirVoHHTsi+xLfLyPB7R5ZhAq78jSYfPfEicYotEuhHo/wCBQAYQKdMzghkzyO2FejBBWpIaqlWiTKGkpO8FAT7yMRZfL051VKJYartTq3HogaD688LtRCPb643Ug/EBb99MNFKPAG7G58lktLVNVdB8JBGn/p8EA2+7HPqZC5ynTHjPeqoHh7+oJb0QCTiznuD5mnTpBldNcnlLKYNM9QCdQ/0wL7RZApXqvVpvGpWRgwnxbLBmRIPpHnim6yVGuQzL1ajNUpKwp0mKoRAZR4gD1nFrjOXrVMiMxX0he9hUQRoAVgABGxYg77YaOwyUalCuQPHpuOinl8yTHn54oZpxX4bWpggAVVKb2UFQT57H69cJ3ChG4ZXUFS0QDfziw+YN/QYJ5jiApoNPeDT4RqK3AswEC3WZ64E5yiKdlYOo6jrb5369MU8wbx8hiiSeRfYI0uKQLgk9dRjeT6HlOCVCtSqVaQUapjUpXcRJv9OmFicGeE0IOouVICkWkfEBuDIgEGwPMW3wZJUZNmme4etNgoqeKPHJEegAv84i2NMhp0kFt25dPxPywyZvhlNksGE7uoBLR5yemCHB6VDL+KmGBFtejUwPWdQj2wu6g1YN4bwvMsNdPL1Cs7kQJ8pifYYJcPrOWXUSS0wwBgaW8Wok2IPM7x7Yu1OLowZTVWSZmpTZb31EgEgzb5YkyGZpKpDVlLG5iwNo5qI9PIYDk/AVH3JFyBAfvdVSZHdLGmOhE+Prc/oAlHLLRSai2Y/CBfnte0c/TbDbkaVN2l8zSQf4gWPnJtiSv2Sysl1rBjvJYE35iL3xk3JWalF0wLWzRqEQSFgNPrsPl8zGCWXRAviKTGxIHt1O+PKfDO7b+WrPz+E/jtixSV0ksWWb3ZrYk57eUPs3LDNc2/hIUwYgTzn4djad5wI4bw8UhoQHYKZ3JPh1E7nTDcgIgDEvaPNsETSpqu7wFloGkA3aDBki3k02GLOVy2jSDD1PET4ViRbVsGjVeep98VhO1ZKWnTov1WAWdoHp8pxHlQYLMPE8W6dADzxrSDMfFEfnysen+uLIO1j6jBWRWklRijG8xv8AXEZaTAnGusjmI/fKcMJRMI/3x73mIFqSPToDjw1RyI/G+FwHJM7yZJJMQJ5fpiHNUA8avp+mPabEm42+vXHrD5422Pg26XkrJkFLDSL9Z+vpiKpwqnqtNjYkDlz2wSI0rvci56D089/T1xCVi8/TDOK8Cpsp5rIBgAWPt/vjzF1mBxmFUYrsO5Sfc43UpsNmb54gauw+8cXMxl2OqJkLbrZl/wDLFcZckKG8JkA9YJjATKs3y2ptqkHoRiSlVby/fvirlMuS8XmfzxZkjGYUXcvUfcBT6NB+uLbaj8VF/Yg/gMBq9cqqkc5kHqP9DgtXzJpqWB+GOQEyQN/fCtBsfeB8RpvQFPMd53KsBSqP4qlGAbzADpaCvS4gxNLtd2frHMNTqwKbhagZH+LSoU6SxIKyRss3PmMCeD8dnLln8QGohTYA7AtFyOoi+2GTI8fpCsmWzy95lqwDAkgdwxka1Y3AIswmLbG+BGwOgL2UqfZ3akjSaoK6ImwvJYeFbeuJaeUevTqtWsI0hFsFE+Lb4iYEk9LQLYI8V4KMjnaJJ10K0CjWX4TKnc7KfKbzaYMBs72k+zirTZQWl4jeJMGII29PTBzYBH4zldOZq0qYOkVGCqL2mwjnihVUgwZnzwZq8cqmq9akQjXNgPvWNjPzHltillKTPqdmNxcnmd9z88UTFZVopLAC+GdlCBAQYIMx5f6kbXuIwBydmmCeg6wJ/LBjPp4iZgaQ58yNJI6EAHb+440mGMbZPwrPDYodNRyAQxZpsJbqL3kAi2C1Og9MkCSSI2FpB/DEvZHhqtTJAuCQfXr72jFccVrl2EA6XZSTp+7Nz4LC2IXbdFXFpZNFpOSZE42qjTFxbF+m2ZiUFNieimfPb9MUM3xOupIZKZA5XnBywYN1qc/yxvRIM2/LEFLjHWivt/scS/8Aq1MfcYex/TGpmtHtZyBZiB6n9cajN1B/zX6ABziOvxGg33iv79RjelXy7GRU+n6T+4xsmwH+DZyo4cVGZwICyeYkn2NhgieE06p7yrTDOoCAy0aV6DXp3nlywA4RUy6eNq1o1EQxN72FhYhRc4nyHbO2k0GKi2rXdjzJUJAkzafnhXfKDgJV+E0plQ6GIlKkR80YGwi+IDw1Ts+YUkbisSfkVC/IDG79pcvfVScekn8UGKp7TZXpUXzhf/MYZSkLtiWf/R6o+DO5hR0anSf6yv4Y1XhOYU3zjFSdjRUfUFpx5S45l3+GsR6j9CcXcpVpVLiupHmH/wDHGcpdzKK7AriDZuiobvssyzp8VOqDJ22W5MRbmQMbDO5o2Ayr+QraSSCVYgOBI1BhPlvgpxtU7o6avw38BGogbhQY8REgeuFSpA2IUiCdJMeCFEGLrTYaEGzVBJGlWnq0YrUjb5JTVMYKWazasO+yYVBAZu/pnSGsrFQ0+YHPbFrg+YDrUZgDoDFRqgvpMBYIgzbn+olyShnYPzyNBm1RZkYgEjYkMBgf2iytOpmTSp0EXugupwLsSAQp5QBBHO5xCUqsq9FYrwQ1OPtJ15TNieZotGPF7QUvGzJWVRcsaTQPLaRHnGDGXo6QPCPYRiUl7eN16+M/kcBatidIAp2ryZ/56j1Vv0xmDbMebE+pn8cZg9ReDdI567jQKsXCavkAx/7cU6cVqT1QsENt8j+eCTZALRpXMlChU/4SMRcOyXdUKyTq2MxG6/6YnaK08FClmld9CghlMm3Qx74H5tCGYRsSPkcHKWSCnvY+6SYF+f3p6EbxilnFJdvDB1GfnhlXYUHLRDAKw5mLxvH6YuaQQyNIBEfUEX9QMaZyizUYAJKuNpMAhpPzjEmSVjTI/sNz1CmPecM+AEmRoAUqlJbllYLNrmPbl9cHuPNQqdw7VIIpLThYktABA3mDFxbAbspV1JV1ElgGj/pJ9tjfGtXJoUUhroSwncnSDE/5fpgPnJh+7H8aqI1TJ10DZEfy0n4hplSykbiQb72Hnha7Y9g2yRetRPeZZlJVrErbZvmL/PlNXiHEWpKAKuh1RSpPXeYjmZsBGPezfbZwpy1WswpuxKu5JVWJ2ddmpNsRBiTHPBjbFaoSaLEctxGCufZUQKu3O/7vg32n7IMq/aaVMqoJ7yiCfDHxPSJ8T0f7otc3AnAHgeQ76pLD+Wu/5Lh20ssCV4QQ4ZkVSi1V7FhbyHL3Yx8xgjUy5FeirDw6QDPJSAp3MyFqD5DAvi/Eu8OlAdImI8pl/MAAgD1PTDRkOC1M1TpaRqRqbF2MyJJE6r7EAX3mRiTurZeLSfsXv4elzVahTpnSGVZiDq1CmSZO4ADW2va+Lf8AEXK0su6GnATvTTCiNyCz1GO7MzCd4iIAvJPPccyuSojL0Ar1mYMXXkVFwOcAk387yTjnPF+9qEVKrM1507aSZv8A3WEEn6YVKgSluGXIZ8sjU1G4t1kfrhV41mqkQAsQSWOrUepJ1X+WCHA3Z3CqSTy9cXM9kRrXvlEEX1WEX/XGTpmatCxla5FHUPEZ2n88WeH5/vdalSrASLzMG42ta+LuYyqKWFLToEfDt+OMp5GnTTvFHjaQZP4YpaEpgF+KiYIIv5YMUqPhMrvHLC/XympjHU/jhoNWYvBAkeuw/HGfsZGmWywMkJuQLxbnv6D64rcVzxoMIAaZ8sXcs8TB5c/oflgb2goBgCTYbeRI9LzgfayHtgNfax9n76BddUSekxOB3D873xYBYgA3PX2wPGeQ0O6JI0jcQSPYxIty8tsUMszKV0zcSTECxOxMgxG+Mo4A2EcxnFFXQwvIG3XBjXSpCagABMAlZv7YXq+QdqmsRuDEmbe18HuN5Vq1BVRRqDA7xaD19cZ1gybGfJZSlWoh6bShBuAeVj+eFnKVV5P0I0eEDSNJ0TLEhdCruGd2PiKiTnYpHpZbQ6lWDN8jf88DezuWL5c0mEMleFJsVNVSqMDuP5lOmZGG0tXpt+B1pdT2GbshSWpSVxplVfKsBMBXIcCeej4J2NyCbYizNJznq5SowDhKgjnqWJ+mD/D8nToUHdZRGpjMqpLHSAgVxJJ+8S0ciZwu8SplInf7CBI31UtQP5YTUd5XceCqLvsgoFrjaqffV/5Y9+0Zr+se67/OcAewXF/tBqgFzp0/H5zt4j0xp2i4u9HOCn3xVSaZ0XMgwCPhO8HCU7oluwmMLZuvsUpt5kL/AOGMxdzWrSNMi+9vzx7gJWFySOe8EyBq5Gg0n44MGIAcj8OmKvZRHb7ZTckkKIBM7ah7csPWRyop5V6YQKQSQoFr8wI9cUeE5Oga7tTIFR1OsEEEwRPhPTbbG3chrg59m2ejVS0qYsbje4Nrje2GDM8LLE1AbEz5X2+kYtZrgdOu+o1EU0mK6WvMGSRDC/sdtsEuApNBFJYkCCWUgmLAx5xhnLCNWQDnAaNNXZoUHSRHy/fpi1wxe8GtNJUiZty3vFtsGe03CO+yr0qYBqeFhNhY9fQH5Yqdhsm1OgEfSrhmkSCQPQE4Vv02FJuSSKOhaaPUkXUiQJkmQBbceZthL/8AWCg/kyt7Mbnny5Wtzw4doK6JqyyLBRBrbSDZCuhNUSIA+gwmDI6gQovK/gJP1w2jLdG2g/Eaa057U7r8yjmVefESZAMnz/Z+uPayyZFtrewvg2+RAC1DuoJYeQ8o3kmb9ME+ynDhUepVqLFIMBskyd1IZG+6LrHPrcWshQQ7G8bWkKSZlRC/8OoCDUSFZlkQToGowORbTeXGCfb6hkVCLlaiKWJ71UmPEoZCPuidpFjPLFLh/AXr1W8NPLUgZYKaYeItZjpRdjH7HvFey1Kah7yFC2bVqBN5YyAWvYxEfXEpTV0x4wfKNstwWlXrt4RTo0gKQjYqDDOTIJkvAj4tIvGJ+NdqKrocrk6ZVBCvFgWveo1gOcIOhnCzR45XzCrlhURCBpDg6dWwEmw2JYtzAJF8Ecnk1pB1SorH71S4B0n+k9CYHXc9MZ2uQ2nwS8HyYWqtNjqqVT4mNzpi3oOcfkMV+Ld3rYDUSpUObAGdo6xb06DBCtVBWiAAKgKbc9LS7km4sSTyve8Ygp8YoVKy5ZE7wO0vU3+EEwCTeAPTeL4FNOw3ePcocHD06yspCsOp29cF+1FZqtPqQamoDntfzEfniI8FdAXABG8SBb54pcW4z3OktRMbWcDcHnB6fjhU7eAtUslfs7lT3FTwaSrExedhz57bYjzKEVVYEkOtwNhAtfkTg3wrjVFywUhtYFlB8BNvFKi19xOIqecUqKMqrM+khiAYmBA1eK/4YpbJ0J+dBkwYht58sGKZlR5hfoP1OJs/lQldgYsP/rfFZaTiCL2tyA/ZIw6dgaLVNhc+v6YC8fPhU336+XTButYERywuZnNsSyPETyH64C5C+CpScQQRfr0xFqxLT0kx1+mNKiifKf0w4hOmddIg/P8A3w157iDJR7wbiPqcLNDKq0ThlqZdXpd2TYxcb2xNtDpMK9luNmqhZhEHTvPIfrjbLcTFR84FEFKauPWjUDfgTgdwTJCkrBWJBM36+2L/AGU4Nrz5QsdNdaitaNIKmbzfrywjSyX0ZOMk3+6z+g+drqcZKoqtBKd2o9JqVF9CAPYYX8vnFd6D7gpXn/5QfzOGPtPkO8p0nLEaswx0+ZR6Y9PCh+eEbs/apSpm2mnMeTpSY/VjjanA+irg/wAfoNfCOIZSsT3FRGYCTp3jztO+Ns/ksm9Qd8KJqQIL6NUTaCfFEzhQ/h/wPMZfNOalEIhpkBlcNJ1KRYOeQPLGfxP4NUqVqT06FWqBT0k0wTEMSAYU9cCldWc14s6EEU4zGZQkopIglQY9sZhRmci4Nm8wVUnMV1MtbVMQJEyD0xpke1OdZmmuU0qWgopHtPL93w95Hsnl6agKmq+oEm4MRuN7fjii/Y9A5ZDGqZmBMnqFG3KZwzll4NWEKnE+0eYpVGpt3FRhfUaI8Vp3Bxpme1ubrIo1BAWIhLTGncGbDUDPkcMvEOxzu6nvFEAD2FyDcTO0xP4YXzwwUqbUmpjvENQapNy1AuDY6SDoAiPrg7lWUba23TKjcTr5Y/8AHqBouyeIDoDcDnhp4LlmoUu9quve1D4DUsQSCRNzzkm/I4H8E4T376iDpAM+ckaR5mBizxHNd+9JgB3SOoUwYJMBoJ6A/TBUsJszjlrwLebZlZkY3cNqLBwZMybKZ63jfA/OcQUPqp2IuxAjxTymZAnoMdJ4lQSvlA5HiqUg09SaYj6Y53wngJcKxJmQYUEx01WtP+/kuhqKd+xtWLjRY4TWNZwWnXrlQfhZQCWG25joefTDFl81Sy6K4ZHrhvEoErf+p5IckmDBI5c8S1+BfyQkGQIZ0WLH4lJ2Kneb7+mA2Qp662mmo0U2IBvygXN5I5W54eUvAdKC5YbznHRl6NMulStV0yGYaRMkEGT4iNwTJgg4FpWOZVambc6TOmklrBhJJ+8SJUE7eVp6G2eTMKqGmGK93qD0/DLFBMsuk3IvvaItgRxjMMdZoZektbUEAC6QSr30gbgQCIiRM2wioDsUeKcNQ0i+hKOggIqqde6wST4mAUzcztjfsm5r1Fy1RgrSxl58UrcxuTCi1pF53w3JwmlVrLRzVYHu9TVWWF2Av5aiQPIC0bgHncvk89WajQqBDSYLSJI8aydQWfjIF4B6RucPF3yKz3tHxqnRmlSC1I1IKhvdyJEARqGid955jCzwqmv2inVKhVAJJ5fAdXhAkxck9ATh87d9ie5y1M0HautNVZgRdJgCoVGyWYkLcQJGkEhQyvF6WXfSqy7DunZgGVVKjWVU+Eatj0E7zg1ikb5h2nnHesSjroVYUm4NyzMNp3C/5bWwtdp9VYsJB0FRYGAbi25Ik3wQ7daqVZFpd2isGYrAi7sLSJ2iw29sb5HjVGkjd/TVwSCNKgAWNtMRFuuJxhT3IZztbWCuyWU05hr27syeUBkJnpYHfBfP5LvKq1ghOhoDCwGl2JO8Ejnvti/wlspmw6URUGoFWWwIVue/QEfPDVS4SKdMIkCmAfDp+URguWRduDnPapdVVgoLEhbDeef4Yh4XV8CiLc/a/wCYwS7bJTp1oRtTlAAsGdRmOUbe+I+AZEClzEWINrx4t/bFOIg5kV6ikzF7YWc5ogkRJgyMOJypna3thKzKsrMrG4kEC8HntbGiaRBRaMag398b2tvjEI574cQtZhQFF4aOflFun7OCyVz9nmbhPwwKSqgW4k8pP58sXcqSVIgERESDv74mOWezfEHYsGO0Yauxueb7fVJulGhUc+YZQpHlZyfbCjksv3bWRhI6EjD32L4ZqSs8MDXqUqPS0xU9tNQH/LjYszugv2+4/wDZqWTDrLL3bVI5QpBAHm2rnzOAGRzC5mstejIWEG3MJpqL8wsHyxa/iZpr16lMkqF0iQJhok2naWPPEXYvK91S0atXjJBiOQ8zzwk6oppTlHCDXBu1WXq1jl1Ld4NQIKx8O99uWCHFOLZegVGYqqmudOoG8RN7i0j54WeE9lq1LiH2nXSNIvUYgLDQ4aBOi8Ejniz/ABG4LVzKUu5pJUZC0hmCwGA2JZeajngbVYtuhqpZ1SqspDKwBUg7giQdtoxmBnBsrVXK0EKqrqiqyyLaRETJnbrjzCOx1Qn0p0EisA4HhU67HleQPri5wirm2p621LfdyAAo/unxTN7crHlgRl8+1MQopFidwilj0EkXGCzV+Ij/APHq/wDxDlPVCBsb+RxunIbqRLi16piCzKZuSSPX4bj25DzxrxIqdKk/zHhQWAG9iQpEiFLGeQnfG+dzNVKIeuURhsodQx8rIZPltiHL5lNPewwBEkuZ8PoOZ/DbfAjGTdGtVYRzAWllW7o6AEnVsRI3nrFvfC7QqaaIy8KQpJDKSRLCw2gX88Wa/GqLq8EyRBLzz5WkAfI/Ow05+iAupXOmZIf4i0wArLYLz6yCb4Z23lCqkgpV4v3dAZdtKmkgAkRZVgXJM2jlJkWxSyuWqVUTuw1NLGEN2Oq0D7xki7G2AOYq66oIIRFW0mSTBmJETfn7RbG/BeIGg06WZRzNyABAheu0T0MYPTpOjdTOR3bKVWoKKtSoSG1MHZtGhvgJEwQCCCCehjaNuGZqlRelV/lTT1ISqllAGz7D2Ek+HCpnO1dcAA0qbGfCzSH/ALVgkgQPDbeLnCqxYTovfmpuN9iYF+U4OxvkO5Uds4ejsC9OprWoGmm/wtEy39IIA1EG/QWjFrI06NRwrIqUhE1VJDEgjSpb4mUmSGPkDfHN+yVVlBXUh1NvpNgbEbR8JNt/F83DhfamklJkhalTZSIIPKNRFo2i/lJthKadGatWUu0WRy2uuVbXSZhMyJBgaQ0jUJBv5i/M69neyuTr/CEpkrqjU0MAYjSWuAdyPlfE2fyFOumkho/qDNI8O8GBKzMEfdGLnZeicrR7qEKoWGqZcaiCXLBYAAOwkgx1xlIziFuFVK+XQU8wq9392pTJYKZ87wRMi9tiDhN7cdgwjvmssjFCZektxT5h160m3gTpnmCDho4hWFTWFZ2FTwFDzsJbcsZ3v5gDli/2Wzt2oufulqb1RteGkHdCTHzHM4op2xNtKmcpy+VrZ99Ux3WoOx/uYmBaJEAR74j492fdUCqWfVsDv4bk7D9k46Z2v4d3FM16EkSCygXQvtJmItvfTteJKbXNWsNCqWKCT3akkTIkMCBMc7eQsMa3YaVZF/8Ah/X+z5s6hGpCL+o29pxr2lzVWlnSyPUCGrMamANwYiY9sXc5UqooJyzIVBAZqZVSpMiYkMxnyiPkAzWZq1dSuA51TvedrcuUYptd7uxP/qHe3OVZagqgy5Jkj+0CbRyIjc7WjBzsTXV8oFqXcs5k/e8VzPyGA9escxUFByVJUs29tRlhBEiLC8Yeew9LL5fLvSrCnqDzTZ0LHSQura6kvqtPMYDykmaqdg7N8PXcRYTeP0xyTPkmrUuPibYyIk7HmMdo7VcVyiKrU2Vvj1imrWiPu3I5443xTMq1eoyiVZiRy38sGCpgk7RRUYkCiN/X/fFnKZfWtRgB4Vm/5Y1q0l0h5UaifCNwJth7BRAizsf364L8KA0kECROBi0juu37+uCOUfQBKOSwmw/HCyCj3hmeLsQVG0/v54652IoVGOTpIk6i+YeSLKRUpiZM3hYifhO3PlfBODs51IGFjd7LAufFEcsdYy1CpSqVhSLTSyaZddMz8JIIIMlg0Cf7vPCOSTDToRe0ebPfV6rM4HeNKjf4oiPLb2wT7NcSFWdDSoaPEg/05HCpmkaohUsNTbluZ3JO5ucGOxmWaiGDEGWBGk2/DAmlQ0W7HXL8YoNV7lqyd6DGi6meYjngrmCBGplWdpfTPpOEan2ezDcTGYp0UNIVFbvC4B+EBhp1772jlgp/EXLmtllCUmrMtQHQkzGlgTABsJ6YXarRtzoa0y6MLjV0IIP1xmA/YBWXI0kZHQrrGl/iHjYibDkemMwjQ1ibleHsDOn0nST9JvHTGZvNVBqXSLjQNIiBbxcvFvc4Lmtk+ZqqT5qfwnGlWpSA/k6qjW+IWF7WAE9PfFFKK7iyUm+ChwjgNStprVG/kyQZaWMHYCL3tb8cX+1fD63dIlKi7S+qoy3CgbIAL2a/+UdTgoKa0KXe1WJNOYvM1WHIQbLY/UbHC/8A+4cygUGqSrLPwqRGojmJFwbdMO+MAi6dgteD11+KjV9TTb8xiLN5BpvM+Y/DDjk+12cd6agAq4J1vT07Rssgkedh59LtTiNWpViqBpuqVFAISQPG66pInlFtzbCbqNRzr7IvNB82/XEtGnokhWEdGn6EfmcP3H6VGggAJqVGsI8RZhH9PIhgdoiY2wrZrI1NRerTKalWFJAI8IB1Qum7SRfaJvht+Mg2+AOMw7bmoB++pxAMrG1S/mrW9xg59h2IEgiRBB5kcj1BxTr06aMAzBSeRMb25fngqXgLXkGpqBtpF5vMT1k3/PFkU5AbWJBG3L9PljylXpliuoWMBpBB9/374JZfhDOfCoMb3AjzN7DBbrkBlPidYKqoEdV8PwabcwFsoHoOmPc5xgj4yyCL6RBk7QTE8+Z5Yr5vLqgkwYMGL7b/ALOBuczJ7sqgGktqJKibfCoaZIi5tufWVUYvIXOSwNGW7RZiqCtKo6oonT0BMBrgyT1nFZadbQR3sSLgyJBMnVeCLc/LC3w/Ozr8RmwjVFjuLG/p1wUp8RVYIg9fI8rRf/Ub4zVGVs6/2XzrZZTlc44q0KlNWQ920hXmVqSNh4QIn4htha7Tdnfs6irQDdzUnQxuUM/CbwTYxcAx64EZvM1PslNqlF2QMUp+IpqarGkWIazXty6c3yrxqplMkCael6dNTTotqUyCbkmoCE2J1E7QZkDBw0LlSoU88atDIUqmZQofChchmGoD7wUEiRz0xJiThGylOlrzL/aECuX0jVcg6uR2uwIP9uG2p/EmvWSqHo5Wo9VdPiDgICDI0wdRk76hyxzRspUkKANQgagb9IHrPScJHThmnyXlPUSW6PAT4G7s7VQ7lpuP7d4JP64YsktTMQhZUUuqHUxBNxYC825xGFFMnmF8QV2HOeftJJ+XywUy3GM1l1V6ayqFtOtN9RO5EEwTbDzi3wycJRT9QV41wCutIO2YRlpaUfunLaVtIWwE6GmIm3mMI+dyOhm0yUk6CRdl+6YExIg74L5LKV8xVPeyiSCfDCiwAhAQNgPkMNOQ4ZTphdShyBBmYNt9M29JxlcfcD2y9hV7HdlKvEKxprUSmqxrdztJgQsyxN/lcjDnxX+FNHLsrVc2/dEwdKIWkzChRVMk9YgbX5a5TMZGnWqHMU1XWKZULSMAoxJaEWAb7+nv7w3tJkWzDVswhBYuqVWquWKap0uoC6JJBWLiIPmj16bW149vy8/cDZ7oXqfYmqwOghWV2h6hI1KNIWE02ghjM3kdMSUeyVZL/wAutKMINRlCsT4WUiJgQYNrmcdSq9tcvWoVFSpSeKRMASVAWJN5+mAD8byTZY5g1ZMf8NdJeSYACzqnbfria+MjSbTVuuO4emwV2Z4VmsgyNWg02qKSyPqjnsPh23j8sNHD8+GosQS5+1IG0DU0LUDqeR0woBO1/bCsvaPKMURatZGaQVNJYpHYazExPMavOMHsiBNSkKqPVVSxK2kGw2uL29vLDy1tOKt4+5/qBQkxP4jxNskgRHWoxcnxU4hYsI5wee98S5ziiZinTcP3ToWNQDZxYLB3nyOPM7kjmGPeEsAZUTBXzAHIn54iXs+sxpJuDqJMedpt7DGkldlYv00ypx/ibsQEZoNMq21wTcGPTEtLtxVohlamCSIWYIUxExAPnE4L8M7OU6bFlZmczpYtHKTqAIHKwJ5x54kTgGULA1NXeG5JuJPkCb+5wYuPzBK2sYC3ZLjIzFNmNRV8VpKrNhMLIMTO4xmPMrwmgg8DIP7Sg29CwxmNQoPyXAK3dzpRZIB1AhoP3jfTa1j1xc4PwqpSqHWBPwqBeSROrUDBAEe5jcRghlOIVKobW5aoIUuABNgZ07AFRYnmfnC2bdCSKcWI1MQDGgeI2tYKp22ttODsingXfJ8kPHMurCmq1FAU6QlhO+tpmDfkOvnifhPCKSn+YwkX1FSR7ACPn8gcKNLIHXNRmLLvqNx1gbCYGwGDGQyR0s9ioPiXVe+xKi4EkCdpjHJBO7nl/v8AI6tTb9jCHoLl6Y1iKjf1EfmdsBs3l6ubbu9ACmZYwAByCwZ9Cdo2wMWsQIUX6gkbbREcsWKZqmzM8Tzg+wH+oxSWqroioMYeHcDpZU6nrNUMAKpIhPINE73JJxtnKbVCQlOnciSygxztzb1JXC19sqK5ACqBcCBY+dt7Xvi1S7VGmWFRA0jwgQviJ3NsK9Td/gbZRardnmVmqLQy7OTYualuW0OAY5ge2A/E+w1JjrYMIQAkMkSBEw1Nb85J9uWCGZ7VvT095SEGJ0kmAY5DnfbGvG+NUwdNBi6iIZh7bEX9fS+C9RRaSbMot8lHNcDo0aXc0aRKi8uZJeAC+kjTSYgQSLnyws5fhzCqpLlNR0EHcyZuxIAG9/PB2pm8xU06esmBv1Bt+EbDFVeHAOajL4pBAPKCLX5bjrfDR1a54C9IX+OMlBu7phtTx/NYBCdXxAGfEgiNVueKOYcrpBpchDLuTa8bgEn8MdBNQEae6pnnLKTvBNiYI5Rig+SpKWYrLHnEQL23NhJ2gYbrR7IXa3yK/CstrbStOCZIOmIB5yTcAA3mPLD52Y7M5OopqUs2prIwBLoAFNiQA1yQDMhbdRc4Us5xqkrFX1zEDSk7WudQItzA9sXOE57IlqbtSbwfHBcQSPF4GDFjp5hlnkBhtN7nlYOnW0oQ0ozhNOXdfz/4FOI1fslQtUqK6MxaklKqwLp4mmAY06TY+fthYzvGXzDEmmFpgk9ylgRFyWG7G41Ne4gDFjjRFas1bTpViGAaA+kU9GjSLQLe4jFHh2YB1CmhBCy2sQ0cgOW/n06Y1pPn8SX98cq32o84R2azdQyMrXdd2EaNU8g5sMT8Z4XUyYpvUoNRc/ATV1NNgSSh8MA2tcn+3FvL8fqrUVO8YEL4LxbUQIPoB6wMVO1fEXr09dRyxDLcnfeR6YpGPqyQlJuNWVMvRqVngOnxSSzgc5N2uSfSDgpluEVKYAZqbLTLFdDrrhjMaSLwR57nChokbemr3GHLiUJQWnSWhSamq1dXeEkhR4lUliGdiQ2mJsYIxRxySUsGnEeKUopd0rKxB73UfCDYCD85x6vE0nSzeLTNhPSLzeZ+mF3TmXGrum0FGqgimYKI0M4MfCDYmYHviZc7TJpFUV2AAZSGAHVt99hIwNvsNY5NSWFqFxAMfO34xjatkQb7f5RP1wvZzOsyrppIinYrI1eXiaBHkcNXYHIUc0jPmcwlIAgAGATJIAlrTY+Z6YmkwukDRk6UlVLB9PiIFiptBI35yPTEdHs9l2MLRWx5CDP4zjoOV4EKZr0USiNQPd5hz3jC4gCnpEDTJm3iPlOBdD+HQQ6kzC6yDZleLi7Ahw0z5kQdtsNKL7GhKP2hNzPZMHU1Jghb4tRY6hMmSGBN4N5xBxHgjqpquqlyVGpKppyAIgG0STtfDn2t+xZampQOpmNamqIiJH8xitweQNp8sT8T4aRw85y1RGAC01uWltJk8oubSbdcBxk8GUksnMKfHFpWp0H70kTrcsTygmJOwH5YYuEZ0VoJyzIIuzxE+U3b1jDF2PymTzKFaWUWnUo1AuYqGp8QKtJUkGBr5ETAvGCnBOzy+L7TUpmTK925Gkf0mUOrrqnnEWwdjBvSF9lB5z/pjEMbGPywZ7T5ChR0ChLE/EZLDyvAg/6YDZLPVKVVHplQ6mSGQNKj4gAdjHPlhZVFWwp3wSZfIVapJp02cdVQv6/CLfPGYK8O7f1kpBazCn/To0xF4jvBMEQY5YzGTg+GZuXgSOzXEqwOlwNOpf5zEAQV+BgSNX3Rby23wycWzmmr3aFgDEqNpIBPMFheNjhI4w1CqIpUoE7kLt0CgWjrOKwWqwh69Z1iArOxECwEGYthHJPLwU2Uxl49k6wqUmCMNVOmGULYELBJf4QZERfqbY8zNarQptq7oliF0q+tk3IYgWB3A354W8rFPw01t0vv19cMnZzKNmKhSqCKREs0hQAAeZmN8JWcDN0smlHj9QQdIi0yf9LYsZTtBUd47oHcCNUkkHSCZuJ9MHu0HZfKZWgtRdbOGVWLMCNmnwAWuBvgJWzLBCwpwogXIG+1t/2MTaV2kMnjLPBWqtd00k3hQAJ/w8sWMtkNXxb+2KKZ7XfVDAG0zqjmPON+scziXK1mczMjphdtDWMOX7P0iPGWPmGI+k4lrcEogr4iIBiX5yIiZPlA5kYHrmCBuF/frg32HyCZ2s4quGSkAdAJ8ZJtJ/pEXA5ke76Pw8tWVXSWW/b/ADx95PV1dkfy+YFzCBJ0VpMWE8+knbFSpmqh+JzHQEgfnOOsZ7tBw2h/Jd6QAsUCagPKyke2Of8Aa3h2XDd9lXQ0qg9dDC5EH4bQRI68sdWv8FLTipqLry0Q0fiYzlttX7EGW4jkKKB84TLbAPBIAUDw6wYkNfzGBnE81SZy1ARSaGQE30sAQJ9+pwOzOSzbroWrTWmTOpUGuOQBAA08464mPCnYA1XDNAlgsTAAFhbljkltLpNMhbPiILNHQMSPlgjwTgdKrVq0qlZEdWCFARqDT4pHkJETJPSMUMzllpKCTJm0x6wLWGIn7RVQav8AJRhVrrmDpgMHUyvjIkkG8gDYeeKaazaRHV1Yxw3nwGeLcJp5at3f/GYL8d10k7ArLBrRgTmaLMAupgADMG7G95IOkQQIEbeeIaXGQT4qbJPP4r9TA+uNxxSkGIJ+hxXpruiP+onfpf4Ari/CqjadOk6RA1E7aiwiBaNR2wGzvCXQFnZgCTMeJR5nmIF9sOD8RpMfjHuCPxGN++QH41gjqOXviltCqb7iB3dUC0VApPiHiEWjY4t62NKmYEayI82VYNvNX3wfqDLtUgUVJ3kgbnn05c8U8vwV+6qFBMMjCDuFLj/7DfGeolyVirNm7UViDUq0kqOJVi+oajU6pOmFIHgjSbyDihR4gpNqKqzBmJWwF2LQsQqgDYWA5Y24bw4CpGYDd2Y1aSJMMDAn5ek4P/8Ast87WX7BQmmCVYknSkX8TNtvsJPl1HVhu2r5lOjPY9S8LHuLGbLTonSFNQTG4nn1gY97pyF8KmxGoblSII5j33x1biH8LM7ToB0fL16g+KkEK2/sdmhj5ELOOeV6jU6pWqjLEhlC6SCJsV3F+uGcia5LOTy1WFY5nMoROllqsY8okRtiTimWzFVIOcrVF1SEd2IHSQWIJG8z7Y2y+fpFYUvq+6rRe55/XA/iPEWV1CEWBnmJi18LFtsaSSRV4jRcaadarUcLJBUmDzJhvLoOWCWTGYpjXSzDLeROpo1A6k0ltMSxJtvB5YiocfBQaqU1F+Ag2EAkyNyLgx0BB3x7V41TeoHhxChdIIg23MiZuBvyGKUye5HRuy1Kr3bMTTBqVWZtKWkgHqOZJk9cEOFZinmn00sxSqaRq8B6nSJAJtc79Mc4yXbc0qZWnRhtWoSxI2C7XJvffyxS4fx/MZdzUp0ESdwKOkQCDFoMTO5PPBSlVAbV2dg4nQqUnA0qRpvpMknrJgD0+uKzMG/5be+nfnzwmU/4mnapRIaRs3vGlgORxDxfjdPMMlbVm6MLEJA+9IJUN6j0OC5NciqKY118vlz8dJTFhNOY8vhOMwGrfxAy23d1N5EqB/3MMZgr5GoQy/iAFh0xep09VhaPefbGYzHnM9EI5XLKo2/fpideJPROpQhsVIYEhgRBBGodcZjMTTe4NJxyVslxnNZlHp162tA2oDSBBE2BHK/OTbfA2nTprVLhJaPvNIvHLHmMxZP1MnVItrVlhIuTuLRcfW+Cz5cACoJBYaiJtMmbcpiY88ZjMZoW2DuJ8ReCpJjygbe2IuGcaq5dXqUmKsyFTB3DRImLcri9sZjMe7/Q4rqSx2PO/qDbjH5j3nqmW4Vl9dTKJnKuhHL1SBdwxgKVYKAAAIv1OKn8S+A06NCjnqP8tcxo7ygB4AzLq1L/AE7QREc7c8xmIrWnOb3O7uykYqC9OK4oS+AcWc5hUltJUwsiBHlE8uuHFqhtjMZjyviElPB26TbWRZ4lXL1DPIwMVsZjMdEeEfPasm5tvyZOBHFsyF8TAsNWmA0bKDMwb36csZjMMW+ESc8m6pFTu7xpVhO/jQNB6xMYtV6aqqsEAJgmNXPVIuxHLGYzEpcnox4L/CciKksx2JEDnhgo0VVSALRH/wCy4zGY5JtuR2QSUbGzsb2OoZhRWrSw1FQgsLdWFyPIR5zjpmVyyU0CU0VEUQFUAADyAsMZjMdmkkoohNtyZuemOBdr+Goc9mXvJqE/MDHuMwuv/aHSWTTK55ERVOWoOBzZPEfOZxNSzOUqGGyagz92ow+gxmMxxJI6G2R8bp0suA1GnoL8wxtcA+szhc4rwvvcxTdn+MgQBsNt5uZkyZ3xmMxGerKDbi/P6HofD6MNSMdyv+WCa2VSnVAE79eQO303x7S4lUYqNTSWIDa2JAH+aMZjMerpSbgm/B4urFKckizmsp3hWWMzYm5klSTvzsPbBfI5VVp1CSxCyCJ3tO8W/EdcZjMaPqk7NJuKVeBMq6qou2xHKfa5xmMxmGuiZ//Z"/>
          <p:cNvSpPr>
            <a:spLocks noChangeAspect="1" noChangeArrowheads="1"/>
          </p:cNvSpPr>
          <p:nvPr/>
        </p:nvSpPr>
        <p:spPr bwMode="auto">
          <a:xfrm>
            <a:off x="155575" y="-1790700"/>
            <a:ext cx="5743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1931"/>
            <a:ext cx="3657600" cy="23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pentagon before 9 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7" y="304800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3924</TotalTime>
  <Words>767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The attacks of September 11, 2001</vt:lpstr>
      <vt:lpstr>What was America like before 9/11?</vt:lpstr>
      <vt:lpstr>What is Al-Qaeda?</vt:lpstr>
      <vt:lpstr>What is Islam?</vt:lpstr>
      <vt:lpstr>One Important Point!</vt:lpstr>
      <vt:lpstr>Airports Before September 11th, 2001</vt:lpstr>
      <vt:lpstr>Airplanes Hijacked</vt:lpstr>
      <vt:lpstr>The World Trade Center</vt:lpstr>
      <vt:lpstr>The Pentagon</vt:lpstr>
      <vt:lpstr>The Fourth Plane</vt:lpstr>
      <vt:lpstr>Immediate Reactions</vt:lpstr>
      <vt:lpstr>More Reactions</vt:lpstr>
      <vt:lpstr>Casualties</vt:lpstr>
      <vt:lpstr>Bin Ladin’s Death</vt:lpstr>
      <vt:lpstr>Lessons Learned</vt:lpstr>
      <vt:lpstr>Day of Service and Remembrance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Under Attack</dc:title>
  <dc:creator>Becky</dc:creator>
  <cp:lastModifiedBy>Gibbs, Suzanne</cp:lastModifiedBy>
  <cp:revision>23</cp:revision>
  <cp:lastPrinted>2016-09-12T12:18:52Z</cp:lastPrinted>
  <dcterms:created xsi:type="dcterms:W3CDTF">2006-08-16T00:00:00Z</dcterms:created>
  <dcterms:modified xsi:type="dcterms:W3CDTF">2016-09-14T19:39:51Z</dcterms:modified>
</cp:coreProperties>
</file>